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F79C5-26AE-4591-A0EE-C53238871AB5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27075"/>
            <a:ext cx="4841875" cy="363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601290"/>
            <a:ext cx="5486400" cy="43591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A8B05-4F38-4B54-A67A-2F81B20FD0E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3387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FA8B05-4F38-4B54-A67A-2F81B20FD0EE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0047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5439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20116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5742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7798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4155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5325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6597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1597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9618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153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82491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E9007-130E-4D3F-B73A-E8797BA2512A}" type="datetimeFigureOut">
              <a:rPr lang="ko-KR" altLang="en-US" smtClean="0"/>
              <a:pPr/>
              <a:t>2021-04-02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DF83-5324-4EDE-8E39-C789156AFB5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5961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1832"/>
            <a:ext cx="9144000" cy="6875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526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1763688" y="1916832"/>
            <a:ext cx="648072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9646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4591"/>
            <a:ext cx="9144000" cy="688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9795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4890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9406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2186"/>
            <a:ext cx="9160305" cy="684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2388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</Words>
  <Application>Microsoft Office PowerPoint</Application>
  <PresentationFormat>화면 슬라이드 쇼(4:3)</PresentationFormat>
  <Paragraphs>1</Paragraphs>
  <Slides>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moon</dc:creator>
  <cp:lastModifiedBy>User</cp:lastModifiedBy>
  <cp:revision>3</cp:revision>
  <cp:lastPrinted>2015-03-03T06:24:27Z</cp:lastPrinted>
  <dcterms:created xsi:type="dcterms:W3CDTF">2015-03-03T05:57:27Z</dcterms:created>
  <dcterms:modified xsi:type="dcterms:W3CDTF">2021-04-02T01:36:41Z</dcterms:modified>
</cp:coreProperties>
</file>